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88E6DF-D87D-4E9B-903B-B5F172DCD24C}" type="datetimeFigureOut">
              <a:rPr lang="en-GB" smtClean="0"/>
              <a:t>03/01/2024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230136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88E6DF-D87D-4E9B-903B-B5F172DCD24C}" type="datetimeFigureOut">
              <a:rPr lang="en-GB" smtClean="0"/>
              <a:t>03/01/2024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291864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88E6DF-D87D-4E9B-903B-B5F172DCD24C}" type="datetimeFigureOut">
              <a:rPr lang="en-GB" smtClean="0"/>
              <a:t>03/01/2024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334068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88E6DF-D87D-4E9B-903B-B5F172DCD24C}" type="datetimeFigureOut">
              <a:rPr lang="en-GB" smtClean="0"/>
              <a:t>03/01/2024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234405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8E6DF-D87D-4E9B-903B-B5F172DCD24C}" type="datetimeFigureOut">
              <a:rPr lang="en-GB" smtClean="0"/>
              <a:t>03/01/2024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429293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88E6DF-D87D-4E9B-903B-B5F172DCD24C}" type="datetimeFigureOut">
              <a:rPr lang="en-GB" smtClean="0"/>
              <a:t>03/01/2024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212773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88E6DF-D87D-4E9B-903B-B5F172DCD24C}" type="datetimeFigureOut">
              <a:rPr lang="en-GB" smtClean="0"/>
              <a:t>03/01/2024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180229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88E6DF-D87D-4E9B-903B-B5F172DCD24C}" type="datetimeFigureOut">
              <a:rPr lang="en-GB" smtClean="0"/>
              <a:t>03/01/2024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360459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8E6DF-D87D-4E9B-903B-B5F172DCD24C}" type="datetimeFigureOut">
              <a:rPr lang="en-GB" smtClean="0"/>
              <a:t>03/01/2024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10735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8E6DF-D87D-4E9B-903B-B5F172DCD24C}" type="datetimeFigureOut">
              <a:rPr lang="en-GB" smtClean="0"/>
              <a:t>03/01/2024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251010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8E6DF-D87D-4E9B-903B-B5F172DCD24C}" type="datetimeFigureOut">
              <a:rPr lang="en-GB" smtClean="0"/>
              <a:t>03/01/2024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195C50-17AA-4F82-B6E9-6B86FE67E338}" type="slidenum">
              <a:rPr lang="en-GB" smtClean="0"/>
              <a:t>‹#›</a:t>
            </a:fld>
            <a:endParaRPr lang="en-GB"/>
          </a:p>
        </p:txBody>
      </p:sp>
    </p:spTree>
    <p:extLst>
      <p:ext uri="{BB962C8B-B14F-4D97-AF65-F5344CB8AC3E}">
        <p14:creationId xmlns:p14="http://schemas.microsoft.com/office/powerpoint/2010/main" val="68852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8E6DF-D87D-4E9B-903B-B5F172DCD24C}" type="datetimeFigureOut">
              <a:rPr lang="en-GB" smtClean="0"/>
              <a:t>03/01/2024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95C50-17AA-4F82-B6E9-6B86FE67E338}" type="slidenum">
              <a:rPr lang="en-GB" smtClean="0"/>
              <a:t>‹#›</a:t>
            </a:fld>
            <a:endParaRPr lang="en-GB"/>
          </a:p>
        </p:txBody>
      </p:sp>
    </p:spTree>
    <p:extLst>
      <p:ext uri="{BB962C8B-B14F-4D97-AF65-F5344CB8AC3E}">
        <p14:creationId xmlns:p14="http://schemas.microsoft.com/office/powerpoint/2010/main" val="73507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pic>
        <p:nvPicPr>
          <p:cNvPr id="4" name="Picture 3"/>
          <p:cNvPicPr>
            <a:picLocks noChangeAspect="1"/>
          </p:cNvPicPr>
          <p:nvPr/>
        </p:nvPicPr>
        <p:blipFill>
          <a:blip r:embed="rId2"/>
          <a:stretch>
            <a:fillRect/>
          </a:stretch>
        </p:blipFill>
        <p:spPr>
          <a:xfrm>
            <a:off x="140384" y="109653"/>
            <a:ext cx="1714286" cy="1841270"/>
          </a:xfrm>
          <a:prstGeom prst="rect">
            <a:avLst/>
          </a:prstGeom>
        </p:spPr>
      </p:pic>
      <p:pic>
        <p:nvPicPr>
          <p:cNvPr id="5" name="Picture 4"/>
          <p:cNvPicPr>
            <a:picLocks noChangeAspect="1"/>
          </p:cNvPicPr>
          <p:nvPr/>
        </p:nvPicPr>
        <p:blipFill>
          <a:blip r:embed="rId3"/>
          <a:stretch>
            <a:fillRect/>
          </a:stretch>
        </p:blipFill>
        <p:spPr>
          <a:xfrm>
            <a:off x="302202" y="2151526"/>
            <a:ext cx="1390650" cy="1724025"/>
          </a:xfrm>
          <a:prstGeom prst="rect">
            <a:avLst/>
          </a:prstGeom>
        </p:spPr>
      </p:pic>
      <p:cxnSp>
        <p:nvCxnSpPr>
          <p:cNvPr id="7" name="Straight Connector 6"/>
          <p:cNvCxnSpPr/>
          <p:nvPr/>
        </p:nvCxnSpPr>
        <p:spPr>
          <a:xfrm>
            <a:off x="302202" y="4341091"/>
            <a:ext cx="1390650" cy="18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2202" y="4725152"/>
            <a:ext cx="1390650" cy="18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35199" y="861640"/>
            <a:ext cx="6786880" cy="1569660"/>
          </a:xfrm>
          <a:prstGeom prst="rect">
            <a:avLst/>
          </a:prstGeom>
        </p:spPr>
        <p:txBody>
          <a:bodyPr wrap="square">
            <a:spAutoFit/>
          </a:bodyPr>
          <a:lstStyle/>
          <a:p>
            <a:r>
              <a:rPr lang="en-GB" sz="1600" b="0" i="0" dirty="0" smtClean="0">
                <a:solidFill>
                  <a:srgbClr val="636B6E"/>
                </a:solidFill>
                <a:effectLst/>
                <a:latin typeface="inherit"/>
              </a:rPr>
              <a:t>The Great Fire of London started on Sunday, 2 September 1666 in a baker's shop on Pudding Lane belonging to Thomas </a:t>
            </a:r>
            <a:r>
              <a:rPr lang="en-GB" sz="1600" b="0" i="0" dirty="0" err="1" smtClean="0">
                <a:solidFill>
                  <a:srgbClr val="636B6E"/>
                </a:solidFill>
                <a:effectLst/>
                <a:latin typeface="inherit"/>
              </a:rPr>
              <a:t>Farrine</a:t>
            </a:r>
            <a:r>
              <a:rPr lang="en-GB" sz="1600" b="0" i="0" dirty="0" smtClean="0">
                <a:solidFill>
                  <a:srgbClr val="636B6E"/>
                </a:solidFill>
                <a:effectLst/>
                <a:latin typeface="inherit"/>
              </a:rPr>
              <a:t>). The fire moved quickly down Pudding Lane and carried on towards the River Thames. It spread quickly because of strong winds and the fact the houses were made out of wood. It took 5 days to put the fire out and thousands of peoples homes were destroyed. </a:t>
            </a:r>
            <a:endParaRPr lang="en-GB" b="0" i="0" dirty="0">
              <a:effectLst/>
              <a:latin typeface="Open Sans"/>
            </a:endParaRPr>
          </a:p>
        </p:txBody>
      </p:sp>
      <p:pic>
        <p:nvPicPr>
          <p:cNvPr id="10" name="Picture 9"/>
          <p:cNvPicPr>
            <a:picLocks noChangeAspect="1"/>
          </p:cNvPicPr>
          <p:nvPr/>
        </p:nvPicPr>
        <p:blipFill>
          <a:blip r:embed="rId4"/>
          <a:stretch>
            <a:fillRect/>
          </a:stretch>
        </p:blipFill>
        <p:spPr>
          <a:xfrm>
            <a:off x="2235200" y="173998"/>
            <a:ext cx="2205355" cy="632079"/>
          </a:xfrm>
          <a:prstGeom prst="rect">
            <a:avLst/>
          </a:prstGeom>
        </p:spPr>
      </p:pic>
      <p:pic>
        <p:nvPicPr>
          <p:cNvPr id="11" name="Picture 10"/>
          <p:cNvPicPr>
            <a:picLocks noChangeAspect="1"/>
          </p:cNvPicPr>
          <p:nvPr/>
        </p:nvPicPr>
        <p:blipFill>
          <a:blip r:embed="rId5"/>
          <a:stretch>
            <a:fillRect/>
          </a:stretch>
        </p:blipFill>
        <p:spPr>
          <a:xfrm>
            <a:off x="9022079" y="346006"/>
            <a:ext cx="2917593" cy="1805520"/>
          </a:xfrm>
          <a:prstGeom prst="rect">
            <a:avLst/>
          </a:prstGeom>
        </p:spPr>
      </p:pic>
      <p:pic>
        <p:nvPicPr>
          <p:cNvPr id="13" name="Picture 12"/>
          <p:cNvPicPr>
            <a:picLocks noChangeAspect="1"/>
          </p:cNvPicPr>
          <p:nvPr/>
        </p:nvPicPr>
        <p:blipFill>
          <a:blip r:embed="rId6"/>
          <a:stretch>
            <a:fillRect/>
          </a:stretch>
        </p:blipFill>
        <p:spPr>
          <a:xfrm>
            <a:off x="7917984" y="4743625"/>
            <a:ext cx="4021688" cy="1746220"/>
          </a:xfrm>
          <a:prstGeom prst="rect">
            <a:avLst/>
          </a:prstGeom>
        </p:spPr>
      </p:pic>
      <p:pic>
        <p:nvPicPr>
          <p:cNvPr id="15" name="Picture 14"/>
          <p:cNvPicPr>
            <a:picLocks noChangeAspect="1"/>
          </p:cNvPicPr>
          <p:nvPr/>
        </p:nvPicPr>
        <p:blipFill>
          <a:blip r:embed="rId7"/>
          <a:stretch>
            <a:fillRect/>
          </a:stretch>
        </p:blipFill>
        <p:spPr>
          <a:xfrm>
            <a:off x="3783265" y="4236963"/>
            <a:ext cx="1726565" cy="2434101"/>
          </a:xfrm>
          <a:prstGeom prst="rect">
            <a:avLst/>
          </a:prstGeom>
        </p:spPr>
      </p:pic>
      <p:cxnSp>
        <p:nvCxnSpPr>
          <p:cNvPr id="17" name="Straight Connector 16"/>
          <p:cNvCxnSpPr/>
          <p:nvPr/>
        </p:nvCxnSpPr>
        <p:spPr>
          <a:xfrm>
            <a:off x="5109254" y="4599756"/>
            <a:ext cx="710276" cy="3557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918767" y="5808854"/>
            <a:ext cx="937521" cy="2802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046643" y="4969843"/>
            <a:ext cx="1490631" cy="9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046643" y="5808854"/>
            <a:ext cx="1490631" cy="9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046643" y="6342118"/>
            <a:ext cx="1490631" cy="9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8"/>
          <a:stretch>
            <a:fillRect/>
          </a:stretch>
        </p:blipFill>
        <p:spPr>
          <a:xfrm>
            <a:off x="167226" y="4946644"/>
            <a:ext cx="1767263" cy="1724420"/>
          </a:xfrm>
          <a:prstGeom prst="rect">
            <a:avLst/>
          </a:prstGeom>
        </p:spPr>
      </p:pic>
      <p:cxnSp>
        <p:nvCxnSpPr>
          <p:cNvPr id="28" name="Straight Connector 27"/>
          <p:cNvCxnSpPr/>
          <p:nvPr/>
        </p:nvCxnSpPr>
        <p:spPr>
          <a:xfrm flipV="1">
            <a:off x="2263916" y="6332130"/>
            <a:ext cx="1490631" cy="9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235199" y="5697094"/>
            <a:ext cx="1490631" cy="9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9"/>
          <a:stretch>
            <a:fillRect/>
          </a:stretch>
        </p:blipFill>
        <p:spPr>
          <a:xfrm>
            <a:off x="2263916" y="2409307"/>
            <a:ext cx="9625882" cy="1884742"/>
          </a:xfrm>
          <a:prstGeom prst="rect">
            <a:avLst/>
          </a:prstGeom>
        </p:spPr>
      </p:pic>
    </p:spTree>
    <p:extLst>
      <p:ext uri="{BB962C8B-B14F-4D97-AF65-F5344CB8AC3E}">
        <p14:creationId xmlns:p14="http://schemas.microsoft.com/office/powerpoint/2010/main" val="1463338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77</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inherit</vt:lpstr>
      <vt:lpstr>Open Sans</vt:lpstr>
      <vt:lpstr>Office Theme</vt:lpstr>
      <vt:lpstr> </vt:lpstr>
    </vt:vector>
  </TitlesOfParts>
  <Company>L.E.A.D.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Laura Kirman</dc:creator>
  <cp:lastModifiedBy>Helena Ramm</cp:lastModifiedBy>
  <cp:revision>2</cp:revision>
  <dcterms:created xsi:type="dcterms:W3CDTF">2023-01-19T20:36:39Z</dcterms:created>
  <dcterms:modified xsi:type="dcterms:W3CDTF">2024-01-03T16:47:41Z</dcterms:modified>
</cp:coreProperties>
</file>