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3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3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32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09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99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47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13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22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07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05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94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3BF8D-F72C-415E-B467-D6A1DDEEBCB6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410EC-24E6-4EB9-BBA2-8948B8A9A7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89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634" y="1224649"/>
            <a:ext cx="4323806" cy="1283420"/>
          </a:xfrm>
        </p:spPr>
        <p:txBody>
          <a:bodyPr>
            <a:normAutofit/>
          </a:bodyPr>
          <a:lstStyle/>
          <a:p>
            <a:r>
              <a:rPr lang="en-GB" sz="7200" dirty="0">
                <a:latin typeface="Letter-join Plus 40" panose="02000505000000020003" pitchFamily="2" charset="0"/>
              </a:rPr>
              <a:t>Rivers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258" y="3150037"/>
            <a:ext cx="4794067" cy="33585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155" y="973393"/>
            <a:ext cx="5072740" cy="21766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786" y="2808520"/>
            <a:ext cx="4639451" cy="11364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723" y="3905796"/>
            <a:ext cx="4678639" cy="257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713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e43c80-a72e-4c44-95a8-999c3656de01">
      <Terms xmlns="http://schemas.microsoft.com/office/infopath/2007/PartnerControls"/>
    </lcf76f155ced4ddcb4097134ff3c332f>
    <TaxCatchAll xmlns="3b92f45f-882c-49c8-a6f5-79a79c8da66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43BC1D88FF4247A97FD6FA7CAC956F" ma:contentTypeVersion="13" ma:contentTypeDescription="Create a new document." ma:contentTypeScope="" ma:versionID="ceec0a7928cae12513da22a075716380">
  <xsd:schema xmlns:xsd="http://www.w3.org/2001/XMLSchema" xmlns:xs="http://www.w3.org/2001/XMLSchema" xmlns:p="http://schemas.microsoft.com/office/2006/metadata/properties" xmlns:ns2="79e43c80-a72e-4c44-95a8-999c3656de01" xmlns:ns3="3b92f45f-882c-49c8-a6f5-79a79c8da663" targetNamespace="http://schemas.microsoft.com/office/2006/metadata/properties" ma:root="true" ma:fieldsID="8f07e65e2e671db453db9794e18bfe73" ns2:_="" ns3:_="">
    <xsd:import namespace="79e43c80-a72e-4c44-95a8-999c3656de01"/>
    <xsd:import namespace="3b92f45f-882c-49c8-a6f5-79a79c8da6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43c80-a72e-4c44-95a8-999c3656d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a3be15d-62ab-4747-9cca-abaedad99e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92f45f-882c-49c8-a6f5-79a79c8da66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89d9628-c4cd-4998-9e32-f7f6e8518d85}" ma:internalName="TaxCatchAll" ma:showField="CatchAllData" ma:web="3b92f45f-882c-49c8-a6f5-79a79c8da6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695A9E-B70B-42F8-9088-85B08DF0DF02}">
  <ds:schemaRefs>
    <ds:schemaRef ds:uri="http://schemas.microsoft.com/office/2006/metadata/properties"/>
    <ds:schemaRef ds:uri="http://schemas.microsoft.com/office/infopath/2007/PartnerControls"/>
    <ds:schemaRef ds:uri="79e43c80-a72e-4c44-95a8-999c3656de01"/>
    <ds:schemaRef ds:uri="3b92f45f-882c-49c8-a6f5-79a79c8da663"/>
  </ds:schemaRefs>
</ds:datastoreItem>
</file>

<file path=customXml/itemProps2.xml><?xml version="1.0" encoding="utf-8"?>
<ds:datastoreItem xmlns:ds="http://schemas.openxmlformats.org/officeDocument/2006/customXml" ds:itemID="{556B232D-53C8-4498-9C3A-902B384DF2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15B9B9-EEB0-4B6E-A1F1-1940AE2192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e43c80-a72e-4c44-95a8-999c3656de01"/>
    <ds:schemaRef ds:uri="3b92f45f-882c-49c8-a6f5-79a79c8da6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6938</TotalTime>
  <Words>1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Plus 40</vt:lpstr>
      <vt:lpstr>Office Theme</vt:lpstr>
      <vt:lpstr>Rivers</vt:lpstr>
    </vt:vector>
  </TitlesOfParts>
  <Company>L.E.A.D.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Rivers</dc:title>
  <dc:creator>Kim Wood</dc:creator>
  <cp:lastModifiedBy>Mandana John</cp:lastModifiedBy>
  <cp:revision>4</cp:revision>
  <dcterms:created xsi:type="dcterms:W3CDTF">2024-06-12T15:27:22Z</dcterms:created>
  <dcterms:modified xsi:type="dcterms:W3CDTF">2024-09-30T07:29:03Z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0x010100B943BC1D88FF4247A97FD6FA7CAC956F</vt:lpwstr>
  </property>
</Properties>
</file>